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A7FC8-D48C-4092-8DA7-738FDE01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419B84-EE8A-40AF-8F27-E9E62314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100-E2CE-4175-B077-953E9AEFF9B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6AD724-FE50-4C10-A1AD-CC7ED6A5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D10856-AABF-477A-BB6E-AFC753E2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E630-9332-40F9-9B53-758459B5A9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E8E222-48E6-41F7-BDEE-6564E45E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E9FB40-7F19-45C8-BA55-6A57E9846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EFC5F1-2DFF-4B3B-B4D7-330C0C594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4100-E2CE-4175-B077-953E9AEFF9BC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7C51E-2AE9-4141-BE2B-5D62B63CE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84A1B-C912-47E7-8EDC-75B45A606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E630-9332-40F9-9B53-758459B5A9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2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D5CCBA-52E1-4A8A-923E-C83C9779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Ablauf                                                                                                     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DB65A4-0602-4038-88F5-A3870F4ED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7033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D15DA1-6BC8-4740-A4A8-380F3DF6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Rechnenlernen</a:t>
            </a:r>
            <a:endParaRPr lang="de-DE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F2EA5E-50B2-419E-85F4-A25B7D0FC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734BFED-DF8D-428B-909B-019209A3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Nachmittagsbetreuung                          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5234F5-596A-464F-B2EC-93856FECA9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3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5629A9-951A-4D03-9BE9-B7A1973D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Elternverein                                        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B37E48-2494-495D-A993-F060BDA25F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6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B9C35D-95BF-410A-9B9C-B5123B1F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 auf die Schuleinschreibungswoche  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D28D75-205C-41E8-A674-ADA64210FD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97840C-9920-413F-AEC3-A151D383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Ausblick auf die Schuleinschreibungswoche 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D05E03-994E-4577-8114-C530463CD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76F0CA-803F-4932-821A-16B70A94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Allgemeine Informationen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547C26-0F04-4FB6-B58B-97DE9388D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E646903-9461-427F-B928-EA1D9F97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über den Ablauf der Anmeldung</a:t>
            </a:r>
            <a:br>
              <a:rPr lang="de-DE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und Schuleinschreibung 2025/26</a:t>
            </a:r>
            <a:br>
              <a:rPr lang="de-AT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2B3D70D-A7BF-4B74-9BB7-BADB6EEC42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76CAB6A-C3D5-4E6B-BA51-8A64DAA6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über den Ablauf der Anmeldung</a:t>
            </a:r>
            <a:b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und Schuleinschreibung 2024/25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430B3F-D6C0-4B1B-9704-99D7BAA48A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1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738B6F-F64A-49BA-97A8-917CC4A6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über den Ablauf der Anmeldung</a:t>
            </a:r>
            <a:b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und Schuleinschreibung 2023/24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123266-CA7E-43FC-9FD5-6DADD6BB8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1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AA538B-3F04-41AF-9DFA-8D672A5F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Lebenspraktische Fähigkeiten</a:t>
            </a:r>
            <a:br>
              <a:rPr lang="de-DE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994743-54C6-4D49-9A1E-A430EB673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5C19E3-7B38-454C-AA70-4E44BE67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Stärkung sozialer und emotionaler Fähigkeiten</a:t>
            </a:r>
            <a:b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D415E4B-5FF1-4D5E-9DEC-AE2ADD4123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25D2F88-C0C1-4903-80E4-D8F0E7FE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Lesenlernen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02FDF1-B3A5-438E-8B1A-5668FF05A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DC0FA2-0C39-4B65-B3C5-32AA1A45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Schreibenlernen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E7C781-2059-4500-91C6-0B91072F1D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F8991A5-2742-4848-8E89-A4F924BE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Rechnenlernen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6670E5-32A7-4BEB-8939-CA01439196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0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Breitbild</PresentationFormat>
  <Paragraphs>15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</vt:lpstr>
      <vt:lpstr>Ablauf                                                                                                      </vt:lpstr>
      <vt:lpstr>Information über den Ablauf der Anmeldung und Schuleinschreibung 2025/26 </vt:lpstr>
      <vt:lpstr>Information über den Ablauf der Anmeldung und Schuleinschreibung 2024/25</vt:lpstr>
      <vt:lpstr>Information über den Ablauf der Anmeldung und Schuleinschreibung 2023/24</vt:lpstr>
      <vt:lpstr>Lebenspraktische Fähigkeiten </vt:lpstr>
      <vt:lpstr>Stärkung sozialer und emotionaler Fähigkeiten </vt:lpstr>
      <vt:lpstr>Vorbereitung auf das Lesenlernen</vt:lpstr>
      <vt:lpstr>Vorbereitung auf das Schreibenlernen</vt:lpstr>
      <vt:lpstr>Vorbereitung auf das Rechnenlernen</vt:lpstr>
      <vt:lpstr>Vorbereitung auf das Rechnenlernen</vt:lpstr>
      <vt:lpstr>Nachmittagsbetreuung                           </vt:lpstr>
      <vt:lpstr>Elternverein                                         </vt:lpstr>
      <vt:lpstr>Ausblick auf die Schuleinschreibungswoche   </vt:lpstr>
      <vt:lpstr>Ausblick auf die Schuleinschreibungswoche </vt:lpstr>
      <vt:lpstr>Allgemeine Informationen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                                                                                                     </dc:title>
  <dc:creator>Sekretariat VS-Aigen</dc:creator>
  <cp:lastModifiedBy>Sekretariat VS-Aigen</cp:lastModifiedBy>
  <cp:revision>2</cp:revision>
  <dcterms:created xsi:type="dcterms:W3CDTF">2024-11-19T09:55:23Z</dcterms:created>
  <dcterms:modified xsi:type="dcterms:W3CDTF">2024-11-19T10:00:36Z</dcterms:modified>
</cp:coreProperties>
</file>